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57" r:id="rId4"/>
    <p:sldId id="262" r:id="rId5"/>
    <p:sldId id="260" r:id="rId6"/>
    <p:sldId id="261" r:id="rId7"/>
    <p:sldId id="258" r:id="rId8"/>
    <p:sldId id="264" r:id="rId9"/>
    <p:sldId id="263" r:id="rId10"/>
    <p:sldId id="259" r:id="rId11"/>
    <p:sldId id="273" r:id="rId12"/>
    <p:sldId id="274" r:id="rId13"/>
    <p:sldId id="269" r:id="rId14"/>
    <p:sldId id="275" r:id="rId15"/>
    <p:sldId id="276" r:id="rId16"/>
    <p:sldId id="265" r:id="rId17"/>
    <p:sldId id="280" r:id="rId18"/>
    <p:sldId id="284" r:id="rId19"/>
    <p:sldId id="283" r:id="rId20"/>
    <p:sldId id="268" r:id="rId21"/>
    <p:sldId id="277" r:id="rId22"/>
    <p:sldId id="278" r:id="rId23"/>
    <p:sldId id="281" r:id="rId24"/>
    <p:sldId id="282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CC33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6978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174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0365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26679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2879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2582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2418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8151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62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486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8315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355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53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953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798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5345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579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EB0763D-CE1A-4DD9-9E7E-2C744004D47A}" type="datetimeFigureOut">
              <a:rPr lang="en-AU" smtClean="0"/>
              <a:t>28/05/2013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558A98B-E838-4015-A16D-24A797B135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9730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err="1" smtClean="0"/>
              <a:t>CodePerspective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what even is it?</a:t>
            </a:r>
            <a:endParaRPr lang="en-AU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78831" y="223680"/>
            <a:ext cx="4876248" cy="16137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0" kern="12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dirty="0" smtClean="0"/>
              <a:t>Brendan Forster</a:t>
            </a:r>
          </a:p>
          <a:p>
            <a:pPr algn="l"/>
            <a:r>
              <a:rPr lang="en-AU" dirty="0" smtClean="0"/>
              <a:t>@</a:t>
            </a:r>
            <a:r>
              <a:rPr lang="en-AU" dirty="0" err="1" smtClean="0"/>
              <a:t>shiftkey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6345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codeperspective.com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356067"/>
            <a:ext cx="47625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7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rot="19791681">
            <a:off x="336331" y="1671232"/>
            <a:ext cx="11214545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0" b="1" dirty="0" smtClean="0">
                <a:ln w="12700">
                  <a:solidFill>
                    <a:srgbClr val="FF0000"/>
                  </a:solidFill>
                  <a:prstDash val="solid"/>
                </a:ln>
                <a:solidFill>
                  <a:srgbClr val="FF330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[opinions]</a:t>
            </a:r>
            <a:endParaRPr lang="en-US" sz="20000" b="1" cap="none" spc="0" dirty="0">
              <a:ln w="12700">
                <a:solidFill>
                  <a:srgbClr val="FF0000"/>
                </a:solidFill>
                <a:prstDash val="solid"/>
              </a:ln>
              <a:solidFill>
                <a:srgbClr val="FF3300"/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943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47" y="874024"/>
            <a:ext cx="10219906" cy="51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56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1035086"/>
            <a:ext cx="12192000" cy="1216995"/>
          </a:xfrm>
        </p:spPr>
        <p:txBody>
          <a:bodyPr>
            <a:normAutofit fontScale="90000"/>
          </a:bodyPr>
          <a:lstStyle/>
          <a:p>
            <a:pPr algn="ctr"/>
            <a:r>
              <a:rPr lang="en-AU" sz="11100" dirty="0" smtClean="0"/>
              <a:t>you can tell a</a:t>
            </a:r>
            <a:r>
              <a:rPr lang="en-AU" sz="8000" dirty="0" smtClean="0"/>
              <a:t/>
            </a:r>
            <a:br>
              <a:rPr lang="en-AU" sz="8000" dirty="0" smtClean="0"/>
            </a:br>
            <a:endParaRPr lang="en-AU" sz="16000" dirty="0"/>
          </a:p>
        </p:txBody>
      </p:sp>
      <p:sp>
        <p:nvSpPr>
          <p:cNvPr id="6" name="Rectangle 5"/>
          <p:cNvSpPr/>
          <p:nvPr/>
        </p:nvSpPr>
        <p:spPr>
          <a:xfrm>
            <a:off x="0" y="2159695"/>
            <a:ext cx="1219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16000" b="0" cap="none" spc="-15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DEVELOPER</a:t>
            </a:r>
            <a:endParaRPr lang="en-AU" sz="16000" b="0" cap="none" spc="-15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0" y="4714240"/>
            <a:ext cx="12192000" cy="121699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0000" dirty="0" smtClean="0"/>
              <a:t>was behind this</a:t>
            </a:r>
            <a:r>
              <a:rPr lang="en-AU" sz="8000" dirty="0" smtClean="0"/>
              <a:t/>
            </a:r>
            <a:br>
              <a:rPr lang="en-AU" sz="8000" dirty="0" smtClean="0"/>
            </a:br>
            <a:endParaRPr lang="en-AU" sz="16000" dirty="0"/>
          </a:p>
        </p:txBody>
      </p:sp>
    </p:spTree>
    <p:extLst>
      <p:ext uri="{BB962C8B-B14F-4D97-AF65-F5344CB8AC3E}">
        <p14:creationId xmlns:p14="http://schemas.microsoft.com/office/powerpoint/2010/main" val="1484099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243" y="945001"/>
            <a:ext cx="8565515" cy="496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0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1035086"/>
            <a:ext cx="12192000" cy="1216995"/>
          </a:xfrm>
        </p:spPr>
        <p:txBody>
          <a:bodyPr>
            <a:normAutofit fontScale="90000"/>
          </a:bodyPr>
          <a:lstStyle/>
          <a:p>
            <a:pPr algn="ctr"/>
            <a:r>
              <a:rPr lang="en-AU" sz="11100" dirty="0" smtClean="0"/>
              <a:t>you can tell a</a:t>
            </a:r>
            <a:r>
              <a:rPr lang="en-AU" sz="8000" dirty="0" smtClean="0"/>
              <a:t/>
            </a:r>
            <a:br>
              <a:rPr lang="en-AU" sz="8000" dirty="0" smtClean="0"/>
            </a:br>
            <a:endParaRPr lang="en-AU" sz="16000" dirty="0"/>
          </a:p>
        </p:txBody>
      </p:sp>
      <p:sp>
        <p:nvSpPr>
          <p:cNvPr id="6" name="Rectangle 5"/>
          <p:cNvSpPr/>
          <p:nvPr/>
        </p:nvSpPr>
        <p:spPr>
          <a:xfrm>
            <a:off x="0" y="2159695"/>
            <a:ext cx="121920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16000" b="0" cap="none" spc="-15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DEVELOPER</a:t>
            </a:r>
            <a:endParaRPr lang="en-AU" sz="16000" b="0" cap="none" spc="-15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0" y="4714240"/>
            <a:ext cx="12192000" cy="1216995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0000" dirty="0" smtClean="0"/>
              <a:t>was behind this</a:t>
            </a:r>
            <a:r>
              <a:rPr lang="en-AU" sz="8000" dirty="0" smtClean="0"/>
              <a:t/>
            </a:r>
            <a:br>
              <a:rPr lang="en-AU" sz="8000" dirty="0" smtClean="0"/>
            </a:br>
            <a:endParaRPr lang="en-AU" sz="16000" dirty="0"/>
          </a:p>
        </p:txBody>
      </p:sp>
    </p:spTree>
    <p:extLst>
      <p:ext uri="{BB962C8B-B14F-4D97-AF65-F5344CB8AC3E}">
        <p14:creationId xmlns:p14="http://schemas.microsoft.com/office/powerpoint/2010/main" val="31927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937760"/>
            <a:ext cx="12192000" cy="1920240"/>
          </a:xfrm>
        </p:spPr>
        <p:txBody>
          <a:bodyPr>
            <a:normAutofit fontScale="90000"/>
          </a:bodyPr>
          <a:lstStyle/>
          <a:p>
            <a:pPr algn="ctr"/>
            <a:r>
              <a:rPr lang="en-AU" sz="11100" dirty="0" smtClean="0"/>
              <a:t>record and replay?</a:t>
            </a:r>
            <a:r>
              <a:rPr lang="en-AU" sz="8000" dirty="0" smtClean="0"/>
              <a:t/>
            </a:r>
            <a:br>
              <a:rPr lang="en-AU" sz="8000" dirty="0" smtClean="0"/>
            </a:br>
            <a:endParaRPr lang="en-AU" sz="16000" dirty="0"/>
          </a:p>
        </p:txBody>
      </p:sp>
    </p:spTree>
    <p:extLst>
      <p:ext uri="{BB962C8B-B14F-4D97-AF65-F5344CB8AC3E}">
        <p14:creationId xmlns:p14="http://schemas.microsoft.com/office/powerpoint/2010/main" val="321985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571117" y="315206"/>
            <a:ext cx="2809338" cy="6227589"/>
            <a:chOff x="7571117" y="446372"/>
            <a:chExt cx="2809338" cy="6227589"/>
          </a:xfrm>
        </p:grpSpPr>
        <p:sp>
          <p:nvSpPr>
            <p:cNvPr id="10" name="TextBox 9"/>
            <p:cNvSpPr txBox="1"/>
            <p:nvPr/>
          </p:nvSpPr>
          <p:spPr>
            <a:xfrm>
              <a:off x="7824161" y="5842964"/>
              <a:ext cx="25562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 smtClean="0"/>
                <a:t>Instrumented</a:t>
              </a:r>
            </a:p>
            <a:p>
              <a:r>
                <a:rPr lang="en-AU" sz="2400" dirty="0" smtClean="0"/>
                <a:t>.NET Assemblies</a:t>
              </a:r>
              <a:endParaRPr lang="en-AU" sz="24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71117" y="446372"/>
              <a:ext cx="2277373" cy="182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 smtClean="0"/>
                <a:t>Viewer</a:t>
              </a:r>
              <a:endParaRPr lang="en-AU" sz="2400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8709804" y="2388086"/>
              <a:ext cx="0" cy="1071109"/>
            </a:xfrm>
            <a:prstGeom prst="straightConnector1">
              <a:avLst/>
            </a:prstGeom>
            <a:ln w="571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Flowchart: Magnetic Disk 13"/>
            <p:cNvSpPr/>
            <p:nvPr/>
          </p:nvSpPr>
          <p:spPr>
            <a:xfrm>
              <a:off x="8054197" y="3542586"/>
              <a:ext cx="1311215" cy="1285335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 flipV="1">
              <a:off x="8715555" y="4971692"/>
              <a:ext cx="1" cy="928772"/>
            </a:xfrm>
            <a:prstGeom prst="straightConnector1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54840" y="4083546"/>
              <a:ext cx="11358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 err="1" smtClean="0"/>
                <a:t>EventStore</a:t>
              </a:r>
              <a:endParaRPr lang="en-AU" sz="160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135814" y="1164571"/>
            <a:ext cx="3464944" cy="4528858"/>
            <a:chOff x="1135814" y="747623"/>
            <a:chExt cx="3464944" cy="4528858"/>
          </a:xfrm>
        </p:grpSpPr>
        <p:sp>
          <p:nvSpPr>
            <p:cNvPr id="17" name="TextBox 16"/>
            <p:cNvSpPr txBox="1"/>
            <p:nvPr/>
          </p:nvSpPr>
          <p:spPr>
            <a:xfrm>
              <a:off x="1362976" y="4445484"/>
              <a:ext cx="25562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 smtClean="0"/>
                <a:t>Instrumented</a:t>
              </a:r>
            </a:p>
            <a:p>
              <a:r>
                <a:rPr lang="en-AU" sz="2400" dirty="0" smtClean="0"/>
                <a:t>.NET Assemblies</a:t>
              </a:r>
              <a:endParaRPr lang="en-AU" sz="2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135814" y="747623"/>
              <a:ext cx="2277373" cy="182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 smtClean="0"/>
                <a:t>Viewer</a:t>
              </a:r>
              <a:endParaRPr lang="en-AU" sz="2400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V="1">
              <a:off x="2274500" y="2725947"/>
              <a:ext cx="0" cy="1526876"/>
            </a:xfrm>
            <a:prstGeom prst="straightConnector1">
              <a:avLst/>
            </a:prstGeom>
            <a:ln w="571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375143" y="3043697"/>
              <a:ext cx="22256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i="1" dirty="0" smtClean="0"/>
                <a:t>IPC Pipes (local)</a:t>
              </a:r>
            </a:p>
            <a:p>
              <a:endParaRPr lang="en-AU" sz="1600" i="1" dirty="0"/>
            </a:p>
            <a:p>
              <a:r>
                <a:rPr lang="en-AU" sz="1600" i="1" dirty="0" smtClean="0"/>
                <a:t>TCP Server (remote)</a:t>
              </a:r>
              <a:endParaRPr lang="en-AU" sz="16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984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35814" y="1164571"/>
            <a:ext cx="3464944" cy="4528858"/>
            <a:chOff x="1135814" y="747623"/>
            <a:chExt cx="3464944" cy="4528858"/>
          </a:xfrm>
        </p:grpSpPr>
        <p:sp>
          <p:nvSpPr>
            <p:cNvPr id="5" name="TextBox 4"/>
            <p:cNvSpPr txBox="1"/>
            <p:nvPr/>
          </p:nvSpPr>
          <p:spPr>
            <a:xfrm>
              <a:off x="1362976" y="4445484"/>
              <a:ext cx="25562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 smtClean="0"/>
                <a:t>Instrumented</a:t>
              </a:r>
            </a:p>
            <a:p>
              <a:r>
                <a:rPr lang="en-AU" sz="2400" dirty="0" smtClean="0"/>
                <a:t>.NET Assemblies</a:t>
              </a:r>
              <a:endParaRPr lang="en-AU" sz="24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135814" y="747623"/>
              <a:ext cx="2277373" cy="182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 smtClean="0"/>
                <a:t>Viewer</a:t>
              </a:r>
              <a:endParaRPr lang="en-AU" sz="2400" dirty="0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2274500" y="2725947"/>
              <a:ext cx="0" cy="1526876"/>
            </a:xfrm>
            <a:prstGeom prst="straightConnector1">
              <a:avLst/>
            </a:prstGeom>
            <a:ln w="571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375143" y="3043697"/>
              <a:ext cx="22256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i="1" dirty="0" smtClean="0"/>
                <a:t>IPC Pipes (local)</a:t>
              </a:r>
            </a:p>
            <a:p>
              <a:endParaRPr lang="en-AU" sz="1600" i="1" dirty="0"/>
            </a:p>
            <a:p>
              <a:r>
                <a:rPr lang="en-AU" sz="1600" i="1" dirty="0" smtClean="0"/>
                <a:t>TCP Server (remote)</a:t>
              </a:r>
              <a:endParaRPr lang="en-AU" sz="1600" i="1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571117" y="315206"/>
            <a:ext cx="4557623" cy="6227589"/>
            <a:chOff x="7571117" y="446372"/>
            <a:chExt cx="4557623" cy="6227589"/>
          </a:xfrm>
        </p:grpSpPr>
        <p:sp>
          <p:nvSpPr>
            <p:cNvPr id="10" name="TextBox 9"/>
            <p:cNvSpPr txBox="1"/>
            <p:nvPr/>
          </p:nvSpPr>
          <p:spPr>
            <a:xfrm>
              <a:off x="7824161" y="5842964"/>
              <a:ext cx="25562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 smtClean="0"/>
                <a:t>Instrumented</a:t>
              </a:r>
            </a:p>
            <a:p>
              <a:r>
                <a:rPr lang="en-AU" sz="2400" dirty="0" smtClean="0"/>
                <a:t>.NET Assemblies</a:t>
              </a:r>
              <a:endParaRPr lang="en-AU" sz="24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71117" y="446372"/>
              <a:ext cx="2277373" cy="182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 smtClean="0"/>
                <a:t>Viewer</a:t>
              </a:r>
              <a:endParaRPr lang="en-AU" sz="2400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8709804" y="2388086"/>
              <a:ext cx="0" cy="1071109"/>
            </a:xfrm>
            <a:prstGeom prst="straightConnector1">
              <a:avLst/>
            </a:prstGeom>
            <a:ln w="5715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Flowchart: Magnetic Disk 13"/>
            <p:cNvSpPr/>
            <p:nvPr/>
          </p:nvSpPr>
          <p:spPr>
            <a:xfrm>
              <a:off x="8054197" y="3542586"/>
              <a:ext cx="1311215" cy="1285335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 flipV="1">
              <a:off x="8715555" y="4971692"/>
              <a:ext cx="1" cy="928772"/>
            </a:xfrm>
            <a:prstGeom prst="straightConnector1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54840" y="4083546"/>
              <a:ext cx="11358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 err="1" smtClean="0"/>
                <a:t>EventStore</a:t>
              </a:r>
              <a:endParaRPr lang="en-AU" sz="1600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flipH="1">
              <a:off x="9606951" y="4185253"/>
              <a:ext cx="1055298" cy="1"/>
            </a:xfrm>
            <a:prstGeom prst="straightConnector1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0745641" y="3769754"/>
              <a:ext cx="13830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 smtClean="0"/>
                <a:t>Logs</a:t>
              </a:r>
            </a:p>
            <a:p>
              <a:r>
                <a:rPr lang="en-AU" sz="2400" dirty="0" smtClean="0"/>
                <a:t>Events</a:t>
              </a:r>
              <a:endParaRPr lang="en-A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013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156" y="1438934"/>
            <a:ext cx="7055689" cy="398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7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953" y="1270573"/>
            <a:ext cx="8774095" cy="431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5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it’s open source*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7690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055" y="892725"/>
            <a:ext cx="9025890" cy="507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3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* AGPL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8806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* it has no tests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387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* it has no tests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007" y="254338"/>
            <a:ext cx="6727987" cy="420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4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fin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990" y="355600"/>
            <a:ext cx="4114020" cy="368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2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93040" y="1571000"/>
            <a:ext cx="9805492" cy="3716001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- how to use it</a:t>
            </a:r>
            <a:br>
              <a:rPr lang="en-AU" dirty="0" smtClean="0"/>
            </a:br>
            <a:r>
              <a:rPr lang="en-AU" dirty="0" smtClean="0"/>
              <a:t>- shenanigans</a:t>
            </a:r>
            <a:br>
              <a:rPr lang="en-AU" dirty="0" smtClean="0"/>
            </a:br>
            <a:r>
              <a:rPr lang="en-AU" dirty="0" smtClean="0"/>
              <a:t>- The Third Act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21" y="1701474"/>
            <a:ext cx="4455200" cy="345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0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90500" y="1571000"/>
            <a:ext cx="9808032" cy="3716001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- instrumentation</a:t>
            </a:r>
            <a:br>
              <a:rPr lang="en-AU" dirty="0" smtClean="0"/>
            </a:br>
            <a:r>
              <a:rPr lang="en-AU" dirty="0" smtClean="0"/>
              <a:t>- </a:t>
            </a:r>
            <a:r>
              <a:rPr lang="en-AU" dirty="0" smtClean="0"/>
              <a:t>profiling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- visualizations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865" y="1448456"/>
            <a:ext cx="3658836" cy="396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5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114261" y="781877"/>
            <a:ext cx="0" cy="56984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3114261" y="6463747"/>
            <a:ext cx="5360504" cy="331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94513" y="5846171"/>
            <a:ext cx="2749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barrier to entry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1648153" y="1416242"/>
            <a:ext cx="2261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information</a:t>
            </a:r>
            <a:endParaRPr lang="en-AU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4161181" y="3004327"/>
            <a:ext cx="1742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chemeClr val="tx2"/>
                </a:solidFill>
              </a:rPr>
              <a:t>glimpse</a:t>
            </a:r>
            <a:endParaRPr lang="en-AU" sz="3600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76895" y="1455146"/>
            <a:ext cx="2011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err="1" smtClean="0">
                <a:solidFill>
                  <a:schemeClr val="tx2"/>
                </a:solidFill>
              </a:rPr>
              <a:t>dotTrace</a:t>
            </a:r>
            <a:endParaRPr lang="en-AU" sz="3600" dirty="0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87915" y="1811112"/>
            <a:ext cx="2708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chemeClr val="tx2"/>
                </a:solidFill>
              </a:rPr>
              <a:t>visual studio</a:t>
            </a:r>
            <a:endParaRPr lang="en-AU" sz="3600" dirty="0">
              <a:solidFill>
                <a:schemeClr val="tx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3114260" y="901148"/>
            <a:ext cx="5579164" cy="55791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774589" y="254817"/>
            <a:ext cx="2708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err="1" smtClean="0">
                <a:solidFill>
                  <a:schemeClr val="tx2"/>
                </a:solidFill>
              </a:rPr>
              <a:t>windbg</a:t>
            </a:r>
            <a:endParaRPr lang="en-AU" sz="3600" dirty="0">
              <a:solidFill>
                <a:schemeClr val="tx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14192" y="87132"/>
            <a:ext cx="3763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 smtClean="0"/>
              <a:t>profiling tools</a:t>
            </a:r>
          </a:p>
          <a:p>
            <a:pPr algn="ctr"/>
            <a:r>
              <a:rPr lang="en-AU" sz="2400" dirty="0" smtClean="0"/>
              <a:t>a totally unscientific chart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25556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114261" y="781877"/>
            <a:ext cx="0" cy="56984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3114261" y="6463747"/>
            <a:ext cx="5360504" cy="331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94513" y="5846171"/>
            <a:ext cx="2749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barrier to entry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1648153" y="1416242"/>
            <a:ext cx="2261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information</a:t>
            </a:r>
            <a:endParaRPr lang="en-AU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4214192" y="87132"/>
            <a:ext cx="3763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 smtClean="0"/>
              <a:t>profiling tools</a:t>
            </a:r>
          </a:p>
          <a:p>
            <a:pPr algn="ctr"/>
            <a:r>
              <a:rPr lang="en-AU" sz="2400" dirty="0" smtClean="0"/>
              <a:t>a totally unscientific chart</a:t>
            </a:r>
            <a:endParaRPr lang="en-AU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161181" y="3004327"/>
            <a:ext cx="1742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chemeClr val="tx2"/>
                </a:solidFill>
              </a:rPr>
              <a:t>glimpse</a:t>
            </a:r>
            <a:endParaRPr lang="en-AU" sz="3600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76895" y="1455146"/>
            <a:ext cx="2011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err="1" smtClean="0">
                <a:solidFill>
                  <a:schemeClr val="tx2"/>
                </a:solidFill>
              </a:rPr>
              <a:t>dotTrace</a:t>
            </a:r>
            <a:endParaRPr lang="en-AU" sz="3600" dirty="0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87915" y="1811112"/>
            <a:ext cx="2708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chemeClr val="tx2"/>
                </a:solidFill>
              </a:rPr>
              <a:t>visual studio</a:t>
            </a:r>
            <a:endParaRPr lang="en-AU" sz="3600" dirty="0">
              <a:solidFill>
                <a:schemeClr val="tx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3114260" y="901148"/>
            <a:ext cx="5579164" cy="55791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901352" y="3527978"/>
            <a:ext cx="3385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err="1" smtClean="0">
                <a:solidFill>
                  <a:schemeClr val="accent5"/>
                </a:solidFill>
              </a:rPr>
              <a:t>CodePerspective</a:t>
            </a:r>
            <a:endParaRPr lang="en-AU" sz="3600" dirty="0">
              <a:solidFill>
                <a:schemeClr val="accent5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74589" y="254817"/>
            <a:ext cx="2708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err="1" smtClean="0">
                <a:solidFill>
                  <a:schemeClr val="tx2"/>
                </a:solidFill>
              </a:rPr>
              <a:t>windbg</a:t>
            </a:r>
            <a:endParaRPr lang="en-AU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52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37496" y="4028535"/>
            <a:ext cx="2277373" cy="1820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600" dirty="0" err="1" smtClean="0"/>
              <a:t>XRay</a:t>
            </a:r>
            <a:endParaRPr lang="en-AU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1555631" y="4510181"/>
            <a:ext cx="1782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.NET Assemblies</a:t>
            </a:r>
            <a:endParaRPr lang="en-AU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62710" y="4938621"/>
            <a:ext cx="724619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798282" y="4523122"/>
            <a:ext cx="25562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Instrumented</a:t>
            </a:r>
          </a:p>
          <a:p>
            <a:r>
              <a:rPr lang="en-AU" sz="2400" dirty="0" smtClean="0"/>
              <a:t>.NET Assemblies</a:t>
            </a:r>
            <a:endParaRPr lang="en-AU" sz="2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39156" y="4925680"/>
            <a:ext cx="69586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571120" y="825261"/>
            <a:ext cx="2277373" cy="1820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600" dirty="0" smtClean="0"/>
              <a:t>Viewer</a:t>
            </a:r>
            <a:endParaRPr lang="en-AU" sz="36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709806" y="2803585"/>
            <a:ext cx="0" cy="1526876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810449" y="3121335"/>
            <a:ext cx="22256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i="1" dirty="0" smtClean="0"/>
              <a:t>IPC Pipes (local)</a:t>
            </a:r>
          </a:p>
          <a:p>
            <a:endParaRPr lang="en-AU" sz="1600" i="1" dirty="0"/>
          </a:p>
          <a:p>
            <a:r>
              <a:rPr lang="en-AU" sz="1600" i="1" dirty="0" smtClean="0"/>
              <a:t>TCP Server (remote)</a:t>
            </a:r>
            <a:endParaRPr lang="en-AU" sz="1600" i="1" dirty="0"/>
          </a:p>
        </p:txBody>
      </p:sp>
    </p:spTree>
    <p:extLst>
      <p:ext uri="{BB962C8B-B14F-4D97-AF65-F5344CB8AC3E}">
        <p14:creationId xmlns:p14="http://schemas.microsoft.com/office/powerpoint/2010/main" val="99222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169" y="1330342"/>
            <a:ext cx="10187663" cy="419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1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4464028"/>
            <a:ext cx="12192000" cy="1641490"/>
          </a:xfrm>
        </p:spPr>
        <p:txBody>
          <a:bodyPr/>
          <a:lstStyle/>
          <a:p>
            <a:pPr algn="ctr"/>
            <a:r>
              <a:rPr lang="en-AU" dirty="0" smtClean="0"/>
              <a:t>let’s code some stuff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6897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TC104033923[[fn=Depth]]</Template>
  <TotalTime>493</TotalTime>
  <Words>156</Words>
  <Application>Microsoft Office PowerPoint</Application>
  <PresentationFormat>Widescreen</PresentationFormat>
  <Paragraphs>68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Comic Sans MS</vt:lpstr>
      <vt:lpstr>Corbel</vt:lpstr>
      <vt:lpstr>Depth</vt:lpstr>
      <vt:lpstr>CodePerspective</vt:lpstr>
      <vt:lpstr>PowerPoint Presentation</vt:lpstr>
      <vt:lpstr>- how to use it - shenanigans - The Third Act</vt:lpstr>
      <vt:lpstr>- instrumentation - profiling - visualizations</vt:lpstr>
      <vt:lpstr>PowerPoint Presentation</vt:lpstr>
      <vt:lpstr>PowerPoint Presentation</vt:lpstr>
      <vt:lpstr>PowerPoint Presentation</vt:lpstr>
      <vt:lpstr>PowerPoint Presentation</vt:lpstr>
      <vt:lpstr>let’s code some stuff</vt:lpstr>
      <vt:lpstr>codeperspective.com</vt:lpstr>
      <vt:lpstr>PowerPoint Presentation</vt:lpstr>
      <vt:lpstr>PowerPoint Presentation</vt:lpstr>
      <vt:lpstr>you can tell a </vt:lpstr>
      <vt:lpstr>PowerPoint Presentation</vt:lpstr>
      <vt:lpstr>you can tell a </vt:lpstr>
      <vt:lpstr>record and replay? </vt:lpstr>
      <vt:lpstr>PowerPoint Presentation</vt:lpstr>
      <vt:lpstr>PowerPoint Presentation</vt:lpstr>
      <vt:lpstr>PowerPoint Presentation</vt:lpstr>
      <vt:lpstr>it’s open source*</vt:lpstr>
      <vt:lpstr>PowerPoint Presentation</vt:lpstr>
      <vt:lpstr>* AGPL</vt:lpstr>
      <vt:lpstr>* it has no tests</vt:lpstr>
      <vt:lpstr>* it has no tests</vt:lpstr>
      <vt:lpstr>fin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CodePerspective</dc:title>
  <dc:creator>Brendan Forster</dc:creator>
  <cp:lastModifiedBy>Brendan Forster</cp:lastModifiedBy>
  <cp:revision>81</cp:revision>
  <dcterms:created xsi:type="dcterms:W3CDTF">2013-05-19T02:42:57Z</dcterms:created>
  <dcterms:modified xsi:type="dcterms:W3CDTF">2013-05-28T05:22:01Z</dcterms:modified>
</cp:coreProperties>
</file>

<file path=docProps/thumbnail.jpeg>
</file>